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jpg" ContentType="image/jpg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ype="http://schemas.openxmlformats.org/officeDocument/2006/relationships/presProps" Target="presProps.xml"/>  <Relationship Id="rId36" Type="http://schemas.openxmlformats.org/officeDocument/2006/relationships/viewProps" Target="viewProps.xml"/>  <Relationship Id="rId37" Type="http://schemas.openxmlformats.org/officeDocument/2006/relationships/theme" Target="theme/theme1.xml"/>  <Relationship Id="rId38" Type="http://schemas.openxmlformats.org/officeDocument/2006/relationships/tableStyles" Target="tableStyles.xml"/>  <Relationship Id="rId3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L1WFuUkfpte-B6F8c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AhODhYgszjRM4hL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Ao9RwT0gBZsqOsDD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Bcw4SUqZXoKMsuV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CfYINn7kkDsoAlTo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CEFgHTi1mNRSTgBp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CQmeNhR1iUXGITP7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C_56yHoykJBT2sFM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PdjrfoHxriKHgnQm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D5yBu-mkbspWB3I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OYjW0jZ8ri2VQzAd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RvcAC18JySj4Tm7k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Etl74VgrAqirB7NA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FEnGr1ZYz41g7psC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I4F3SX5FjiYmGsYO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OhZP4i0m3i5dEujp_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IWavgIDjUWUe-sS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JB3bby09x6pQQN-7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PZsqRxgSaGYQD_dmC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PBhpzikeexqqSczy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P_MwGuZMmT67b53k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P_MQW2Ctq84mlHPWc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7lp6et54VhBJ_zJp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PhhtsCK_YG0aCPMV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Om7jT7ytTXDZvQ-rz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PXGsW-WGwVBMDubMG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SIgUDnHvoQd5bQkU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6tkgo8pPqquNyvA4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l-khaJGPwg1umdhF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GrFVu0ZWDTLgsvh4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8rHz_sH3efQNEFbS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9ouXr52xtDMaJL0H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MAeSlC06XuOqleY__-HiRe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2018-12-31T14:24:49.480Z</dcterms:created>
  <dcterms:modified xsi:type="dcterms:W3CDTF">2018-12-31T14:24:49.480Z</dcterms:modified>
</cp:coreProperties>
</file>